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6" r:id="rId5"/>
    <p:sldMasterId id="2147483716" r:id="rId6"/>
  </p:sldMasterIdLst>
  <p:notesMasterIdLst>
    <p:notesMasterId r:id="rId27"/>
  </p:notesMasterIdLst>
  <p:handoutMasterIdLst>
    <p:handoutMasterId r:id="rId28"/>
  </p:handoutMasterIdLst>
  <p:sldIdLst>
    <p:sldId id="383" r:id="rId7"/>
    <p:sldId id="384" r:id="rId8"/>
    <p:sldId id="385" r:id="rId9"/>
    <p:sldId id="386" r:id="rId10"/>
    <p:sldId id="388" r:id="rId11"/>
    <p:sldId id="391" r:id="rId12"/>
    <p:sldId id="387" r:id="rId13"/>
    <p:sldId id="389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3" r:id="rId25"/>
    <p:sldId id="390" r:id="rId26"/>
  </p:sldIdLst>
  <p:sldSz cx="12192000" cy="6858000"/>
  <p:notesSz cx="9305925" cy="7019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1" userDrawn="1">
          <p15:clr>
            <a:srgbClr val="A4A3A4"/>
          </p15:clr>
        </p15:guide>
        <p15:guide id="2" pos="293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derdown, Alan" initials="UA" lastIdx="1" clrIdx="0">
    <p:extLst>
      <p:ext uri="{19B8F6BF-5375-455C-9EA6-DF929625EA0E}">
        <p15:presenceInfo xmlns:p15="http://schemas.microsoft.com/office/powerpoint/2012/main" userId="S-1-5-21-220188560-129215974-1454938598-122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D80"/>
    <a:srgbClr val="5873AF"/>
    <a:srgbClr val="FFFFFF"/>
    <a:srgbClr val="FAFAF8"/>
    <a:srgbClr val="5F8AC7"/>
    <a:srgbClr val="6C9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8" autoAdjust="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075"/>
    </p:cViewPr>
  </p:sorterViewPr>
  <p:notesViewPr>
    <p:cSldViewPr snapToGrid="0">
      <p:cViewPr varScale="1">
        <p:scale>
          <a:sx n="113" d="100"/>
          <a:sy n="113" d="100"/>
        </p:scale>
        <p:origin x="2412" y="84"/>
      </p:cViewPr>
      <p:guideLst>
        <p:guide orient="horz" pos="2211"/>
        <p:guide pos="29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32568" cy="352621"/>
          </a:xfrm>
          <a:prstGeom prst="rect">
            <a:avLst/>
          </a:prstGeom>
        </p:spPr>
        <p:txBody>
          <a:bodyPr vert="horz" lIns="93274" tIns="46638" rIns="93274" bIns="466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1743" y="2"/>
            <a:ext cx="4032568" cy="352621"/>
          </a:xfrm>
          <a:prstGeom prst="rect">
            <a:avLst/>
          </a:prstGeom>
        </p:spPr>
        <p:txBody>
          <a:bodyPr vert="horz" lIns="93274" tIns="46638" rIns="93274" bIns="46638" rtlCol="0"/>
          <a:lstStyle>
            <a:lvl1pPr algn="r">
              <a:defRPr sz="1200"/>
            </a:lvl1pPr>
          </a:lstStyle>
          <a:p>
            <a:fld id="{52FBE243-0D64-4B38-938E-B609AECA5A54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67307"/>
            <a:ext cx="4032568" cy="352620"/>
          </a:xfrm>
          <a:prstGeom prst="rect">
            <a:avLst/>
          </a:prstGeom>
        </p:spPr>
        <p:txBody>
          <a:bodyPr vert="horz" lIns="93274" tIns="46638" rIns="93274" bIns="466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1743" y="6667307"/>
            <a:ext cx="4032568" cy="352620"/>
          </a:xfrm>
          <a:prstGeom prst="rect">
            <a:avLst/>
          </a:prstGeom>
        </p:spPr>
        <p:txBody>
          <a:bodyPr vert="horz" lIns="93274" tIns="46638" rIns="93274" bIns="46638" rtlCol="0" anchor="b"/>
          <a:lstStyle>
            <a:lvl1pPr algn="r">
              <a:defRPr sz="1200"/>
            </a:lvl1pPr>
          </a:lstStyle>
          <a:p>
            <a:fld id="{9F8D3501-5DC2-454A-9E5B-A8E9876A9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70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2568" cy="350996"/>
          </a:xfrm>
          <a:prstGeom prst="rect">
            <a:avLst/>
          </a:prstGeom>
        </p:spPr>
        <p:txBody>
          <a:bodyPr vert="horz" lIns="93274" tIns="46638" rIns="93274" bIns="466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1204" y="0"/>
            <a:ext cx="4032568" cy="350996"/>
          </a:xfrm>
          <a:prstGeom prst="rect">
            <a:avLst/>
          </a:prstGeom>
        </p:spPr>
        <p:txBody>
          <a:bodyPr vert="horz" lIns="93274" tIns="46638" rIns="93274" bIns="46638" rtlCol="0"/>
          <a:lstStyle>
            <a:lvl1pPr algn="r">
              <a:defRPr sz="1200"/>
            </a:lvl1pPr>
          </a:lstStyle>
          <a:p>
            <a:fld id="{09544FB8-A379-4016-A393-0E1E383ED7D2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5463"/>
            <a:ext cx="4679950" cy="2633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4" tIns="46638" rIns="93274" bIns="466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593" y="3334465"/>
            <a:ext cx="7444740" cy="3158966"/>
          </a:xfrm>
          <a:prstGeom prst="rect">
            <a:avLst/>
          </a:prstGeom>
        </p:spPr>
        <p:txBody>
          <a:bodyPr vert="horz" lIns="93274" tIns="46638" rIns="93274" bIns="466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67711"/>
            <a:ext cx="4032568" cy="350996"/>
          </a:xfrm>
          <a:prstGeom prst="rect">
            <a:avLst/>
          </a:prstGeom>
        </p:spPr>
        <p:txBody>
          <a:bodyPr vert="horz" lIns="93274" tIns="46638" rIns="93274" bIns="466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1204" y="6667711"/>
            <a:ext cx="4032568" cy="350996"/>
          </a:xfrm>
          <a:prstGeom prst="rect">
            <a:avLst/>
          </a:prstGeom>
        </p:spPr>
        <p:txBody>
          <a:bodyPr vert="horz" lIns="93274" tIns="46638" rIns="93274" bIns="46638" rtlCol="0" anchor="b"/>
          <a:lstStyle>
            <a:lvl1pPr algn="r">
              <a:defRPr sz="1200"/>
            </a:lvl1pPr>
          </a:lstStyle>
          <a:p>
            <a:fld id="{A7F600EC-1FA8-44BC-88E6-CF38FF2C0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8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0579" y="1595329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Approved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579" y="407500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D921-F54E-4371-B19C-E591E37D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9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0"/>
            <a:ext cx="10972800" cy="92939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Approved This style is a duplicate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D921-F54E-4371-B19C-E591E37D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6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"/>
            <a:ext cx="10972800" cy="95937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Approved This is a duplicate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5314"/>
            <a:ext cx="5181600" cy="4841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5314"/>
            <a:ext cx="5181600" cy="4841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20926" y="6356350"/>
            <a:ext cx="332874" cy="365125"/>
          </a:xfrm>
        </p:spPr>
        <p:txBody>
          <a:bodyPr/>
          <a:lstStyle/>
          <a:p>
            <a:fld id="{CA84D921-F54E-4371-B19C-E591E37D7F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9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Approved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D921-F54E-4371-B19C-E591E37D7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5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290945" y="3953486"/>
            <a:ext cx="12718472" cy="1046440"/>
          </a:xfrm>
          <a:prstGeom prst="rect">
            <a:avLst/>
          </a:prstGeom>
          <a:solidFill>
            <a:srgbClr val="FAFAF8">
              <a:alpha val="85000"/>
            </a:srgbClr>
          </a:solidFill>
          <a:ln>
            <a:solidFill>
              <a:srgbClr val="3A4D80"/>
            </a:solidFill>
          </a:ln>
          <a:effectLst>
            <a:softEdge rad="63500"/>
          </a:effectLst>
        </p:spPr>
        <p:txBody>
          <a:bodyPr wrap="square" tIns="182880" bIns="182880" rtlCol="0">
            <a:spAutoFit/>
          </a:bodyPr>
          <a:lstStyle/>
          <a:p>
            <a:pPr algn="ctr">
              <a:defRPr/>
            </a:pPr>
            <a:endParaRPr lang="en-US" sz="4400" dirty="0">
              <a:solidFill>
                <a:srgbClr val="3A4D8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84651"/>
            <a:ext cx="12192000" cy="6071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cap="all" baseline="0">
                <a:solidFill>
                  <a:srgbClr val="3A4D80"/>
                </a:solidFill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Approved Transition page</a:t>
            </a:r>
          </a:p>
        </p:txBody>
      </p:sp>
    </p:spTree>
    <p:extLst>
      <p:ext uri="{BB962C8B-B14F-4D97-AF65-F5344CB8AC3E}">
        <p14:creationId xmlns:p14="http://schemas.microsoft.com/office/powerpoint/2010/main" val="22210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0" y="4929174"/>
            <a:ext cx="12192000" cy="13255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/>
          <a:lstStyle>
            <a:lvl1pPr algn="ctr">
              <a:defRPr>
                <a:solidFill>
                  <a:srgbClr val="3A4D8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APPROVED 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34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B0F1A3-7D95-45CD-942F-7B7C86B66F1B}"/>
              </a:ext>
            </a:extLst>
          </p:cNvPr>
          <p:cNvSpPr/>
          <p:nvPr userDrawn="1"/>
        </p:nvSpPr>
        <p:spPr>
          <a:xfrm>
            <a:off x="0" y="3583435"/>
            <a:ext cx="12192000" cy="197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2366A23-6C5A-4342-AF1B-CC9CA20E51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60" y="3696963"/>
            <a:ext cx="3870681" cy="91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21F3A2-5F15-4622-BF38-E4ECE405A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503" y="4784047"/>
            <a:ext cx="11965577" cy="6635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cap="all" baseline="0">
                <a:solidFill>
                  <a:srgbClr val="3A4D80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5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020926" y="6356350"/>
            <a:ext cx="365760" cy="365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08100"/>
            <a:ext cx="10515600" cy="486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0926" y="6356350"/>
            <a:ext cx="332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smtClean="0">
                <a:solidFill>
                  <a:srgbClr val="3A4D8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1BE0A9E8-D6BA-4CBD-B4B3-B9CFA53BB4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88842" cy="928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Approved Master title style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4184" y="6538912"/>
            <a:ext cx="3903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3A4D80"/>
                </a:solidFill>
                <a:latin typeface="Century Gothic" panose="020B0502020202020204" pitchFamily="34" charset="0"/>
              </a:rPr>
              <a:t>Confidential information not for distribution. Satuit Technologies Inc.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59" y="6220563"/>
            <a:ext cx="2309254" cy="54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250127" y="6356428"/>
            <a:ext cx="365760" cy="365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7C244954-48D7-4738-AE69-862657E7993E}" type="slidenum">
              <a:rPr lang="en-US" sz="1000" b="0" smtClean="0">
                <a:solidFill>
                  <a:srgbClr val="3A4D80"/>
                </a:solidFill>
                <a:latin typeface="Century Gothic" panose="020B0502020202020204" pitchFamily="34" charset="0"/>
              </a:rPr>
              <a:t>‹#›</a:t>
            </a:fld>
            <a:endParaRPr lang="en-US" sz="1000" b="0" dirty="0">
              <a:solidFill>
                <a:srgbClr val="3A4D8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3A4D8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3A4D80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F8AC7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F8AC7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8AC7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8AC7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26551" y="6538912"/>
            <a:ext cx="3938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3A4D80"/>
                </a:solidFill>
              </a:rPr>
              <a:t>© Copyright 2017 Satuit Technologies, Inc.  Confidential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ECD75-7549-463C-A504-33EFB9304B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8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26551" y="6538912"/>
            <a:ext cx="3938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3A4D80"/>
                </a:solidFill>
                <a:latin typeface="Century Gothic" panose="020B0502020202020204" pitchFamily="34" charset="0"/>
              </a:rPr>
              <a:t>© Copyright 2016 Satuit Technologies, Inc.  Confidential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496FD-D45C-4993-8888-DE0372753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9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85F4C-4B08-4003-8B4A-B26F68383E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Secure Investor Portal Sample views</a:t>
            </a:r>
          </a:p>
        </p:txBody>
      </p:sp>
    </p:spTree>
    <p:extLst>
      <p:ext uri="{BB962C8B-B14F-4D97-AF65-F5344CB8AC3E}">
        <p14:creationId xmlns:p14="http://schemas.microsoft.com/office/powerpoint/2010/main" val="3483683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70A99-5249-40E0-9E7F-9FE40A5B4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0" y="294215"/>
            <a:ext cx="11938520" cy="58539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242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D4BBE8-BEA5-442C-A99D-D2FC35F2D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36" y="330926"/>
            <a:ext cx="11703928" cy="57387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377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89202A-2A8F-43EB-AC7F-F6D72267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65" y="217712"/>
            <a:ext cx="11630069" cy="5687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242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362" y="162390"/>
            <a:ext cx="9395367" cy="58930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4885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211" y="476828"/>
            <a:ext cx="10513499" cy="53975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3040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F4562-2B43-46ED-ACFD-2CD10DC18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75" y="415636"/>
            <a:ext cx="11309250" cy="55571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83375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D9B6B7-E50D-4A93-8C7B-D5D1B1B5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0" y="415636"/>
            <a:ext cx="11572579" cy="5683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2892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88" t="5261" r="918" b="9479"/>
          <a:stretch/>
        </p:blipFill>
        <p:spPr>
          <a:xfrm>
            <a:off x="567999" y="422171"/>
            <a:ext cx="11049638" cy="53857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7072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29740-A56D-4841-BD37-ABBBC1627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7" y="222798"/>
            <a:ext cx="11868145" cy="58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0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99B5FA-CA2C-42C5-8C71-7BB36CDA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9" y="467426"/>
            <a:ext cx="11495661" cy="56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8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Investor Landing Page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048316" y="809227"/>
            <a:ext cx="10111409" cy="52400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883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C20E4-1583-4CE3-9634-1BD20F99D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23" y="410850"/>
            <a:ext cx="11444953" cy="56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3" y="413038"/>
            <a:ext cx="8191500" cy="554672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098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6E32E-72D8-4375-8FB2-3CEE7076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89" y="272923"/>
            <a:ext cx="11627822" cy="56089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475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0" y="365806"/>
            <a:ext cx="10927827" cy="56241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26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id:image006.jpg@01D5BCC0.8755D6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7" y="280034"/>
            <a:ext cx="11052312" cy="56602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02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3" y="532088"/>
            <a:ext cx="10841980" cy="54209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6482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78" y="359193"/>
            <a:ext cx="11027870" cy="56712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9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4EC6BA-6C98-4C1A-A859-CB0B6DBE7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39" y="243785"/>
            <a:ext cx="11463721" cy="56680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7188620"/>
      </p:ext>
    </p:extLst>
  </p:cSld>
  <p:clrMapOvr>
    <a:masterClrMapping/>
  </p:clrMapOvr>
</p:sld>
</file>

<file path=ppt/theme/theme1.xml><?xml version="1.0" encoding="utf-8"?>
<a:theme xmlns:a="http://schemas.openxmlformats.org/drawingml/2006/main" name="SatuitCRM Overview Slid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tuitSIP Investor View Book.pptx  -  Read-Only" id="{4B1F3F3C-7312-4C7A-954E-126308225584}" vid="{B40E255B-4A42-4DF1-BB5C-1D9A591B4AEC}"/>
    </a:ext>
  </a:extLst>
</a:theme>
</file>

<file path=ppt/theme/theme2.xml><?xml version="1.0" encoding="utf-8"?>
<a:theme xmlns:a="http://schemas.openxmlformats.org/drawingml/2006/main" name="Transition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AFAF8">
            <a:alpha val="85000"/>
          </a:srgbClr>
        </a:solidFill>
        <a:ln>
          <a:solidFill>
            <a:srgbClr val="3A4D80"/>
          </a:solidFill>
        </a:ln>
        <a:effectLst>
          <a:softEdge rad="63500"/>
        </a:effectLst>
      </a:spPr>
      <a:bodyPr wrap="square" rtlCol="0">
        <a:spAutoFit/>
      </a:bodyPr>
      <a:lstStyle>
        <a:defPPr algn="ctr">
          <a:defRPr sz="4400" dirty="0" smtClean="0">
            <a:solidFill>
              <a:srgbClr val="3A4D80"/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tuitSIP Investor View Book.pptx  -  Read-Only" id="{4B1F3F3C-7312-4C7A-954E-126308225584}" vid="{C3B85F72-B200-4866-9744-59BDB92CC91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AFAF8">
            <a:alpha val="85000"/>
          </a:srgbClr>
        </a:solidFill>
        <a:ln>
          <a:solidFill>
            <a:srgbClr val="3A4D80"/>
          </a:solidFill>
        </a:ln>
        <a:effectLst>
          <a:softEdge rad="63500"/>
        </a:effectLst>
      </a:spPr>
      <a:bodyPr wrap="square" rtlCol="0">
        <a:spAutoFit/>
      </a:bodyPr>
      <a:lstStyle>
        <a:defPPr algn="ctr">
          <a:defRPr sz="4400" dirty="0" smtClean="0">
            <a:solidFill>
              <a:srgbClr val="3A4D80"/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tuitSIP Investor View Book.pptx  -  Read-Only" id="{4B1F3F3C-7312-4C7A-954E-126308225584}" vid="{83540803-E048-48EC-9B8D-701898D9E85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B2FA5A6B251A4C9D3CB8A9A63C672C" ma:contentTypeVersion="12" ma:contentTypeDescription="Create a new document." ma:contentTypeScope="" ma:versionID="c724b8ad66672fa67bd5536839c9e79b">
  <xsd:schema xmlns:xsd="http://www.w3.org/2001/XMLSchema" xmlns:xs="http://www.w3.org/2001/XMLSchema" xmlns:p="http://schemas.microsoft.com/office/2006/metadata/properties" xmlns:ns2="3f7a515b-0d5e-451b-8567-f139cf7c5c45" xmlns:ns3="c87c2e36-9fe1-47c7-bb84-1772263f7887" targetNamespace="http://schemas.microsoft.com/office/2006/metadata/properties" ma:root="true" ma:fieldsID="4e9b31f512647cd262a79e470e56fc96" ns2:_="" ns3:_="">
    <xsd:import namespace="3f7a515b-0d5e-451b-8567-f139cf7c5c45"/>
    <xsd:import namespace="c87c2e36-9fe1-47c7-bb84-1772263f7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a515b-0d5e-451b-8567-f139cf7c5c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c2e36-9fe1-47c7-bb84-1772263f78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E3B966-1D21-4D88-8DB7-7A9BE9F00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7a515b-0d5e-451b-8567-f139cf7c5c45"/>
    <ds:schemaRef ds:uri="c87c2e36-9fe1-47c7-bb84-1772263f7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91AE88-9841-45B0-B326-9D09CBE9B521}">
  <ds:schemaRefs>
    <ds:schemaRef ds:uri="http://purl.org/dc/terms/"/>
    <ds:schemaRef ds:uri="http://schemas.microsoft.com/office/infopath/2007/PartnerControls"/>
    <ds:schemaRef ds:uri="3f7a515b-0d5e-451b-8567-f139cf7c5c45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c87c2e36-9fe1-47c7-bb84-1772263f788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184F802-342F-4FDE-8D02-38FF9EC706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SatuitSIP Investor View Book</Template>
  <TotalTime>6155</TotalTime>
  <Words>9</Words>
  <Application>Microsoft Office PowerPoint</Application>
  <PresentationFormat>Widescreen</PresentationFormat>
  <Paragraphs>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SatuitCRM Overview Slide Deck</vt:lpstr>
      <vt:lpstr>Transition Page</vt:lpstr>
      <vt:lpstr>1_Custom Design</vt:lpstr>
      <vt:lpstr>PowerPoint Presentation</vt:lpstr>
      <vt:lpstr>Sample Investor Landing Page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Satuit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Al-Khunaizi, Ahmed</dc:creator>
  <cp:lastModifiedBy>Al-Khunaizi, Ahmed</cp:lastModifiedBy>
  <cp:revision>12</cp:revision>
  <cp:lastPrinted>2017-07-13T13:52:25Z</cp:lastPrinted>
  <dcterms:created xsi:type="dcterms:W3CDTF">2020-10-02T09:43:24Z</dcterms:created>
  <dcterms:modified xsi:type="dcterms:W3CDTF">2020-10-06T16:20:28Z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0x01010052B2FA5A6B251A4C9D3CB8A9A63C672C</vt:lpwstr>
  </property>
</Properties>
</file>